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29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7633068"/>
            <a:ext cx="6613882" cy="3735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9052" y="4064389"/>
            <a:ext cx="8580000" cy="22735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998117" cy="887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48596"/>
            <a:ext cx="2701867" cy="112745"/>
            <a:chOff x="1904762" y="2448596"/>
            <a:chExt cx="2701867" cy="1127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48596"/>
              <a:ext cx="2701867" cy="1127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7274" y="3924300"/>
            <a:ext cx="10153451" cy="3153877"/>
            <a:chOff x="3928989" y="3260571"/>
            <a:chExt cx="10153451" cy="31538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8989" y="3260571"/>
              <a:ext cx="10153451" cy="3153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3618536" cy="887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48596"/>
            <a:ext cx="3306667" cy="112745"/>
            <a:chOff x="1904762" y="2448596"/>
            <a:chExt cx="3306667" cy="1127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48596"/>
              <a:ext cx="3306667" cy="1127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9175" y="3181801"/>
            <a:ext cx="9220200" cy="3429000"/>
            <a:chOff x="6057143" y="4210395"/>
            <a:chExt cx="6171429" cy="18649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4210395"/>
              <a:ext cx="6171429" cy="186492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9141EBC-2AF3-0D98-F03D-B6F318CE2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91" y="5274986"/>
            <a:ext cx="3222616" cy="27216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1CCE6C-980B-92F2-3BB9-18A9D631F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209" y="5231822"/>
            <a:ext cx="2358250" cy="28080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A953F0-DA40-FD20-0EFC-09B5FDE91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7919" y="5254092"/>
            <a:ext cx="3098706" cy="37854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0D001A-9C68-3F4D-923F-AC9826E3C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5520" y="5237967"/>
            <a:ext cx="2233254" cy="27281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3E70E4-7D97-C01D-9E89-932D40517D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427" y="3180559"/>
            <a:ext cx="13544980" cy="2051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1270" y="3150989"/>
            <a:ext cx="5502017" cy="6171429"/>
            <a:chOff x="2256162" y="3260571"/>
            <a:chExt cx="550201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6162" y="3260571"/>
              <a:ext cx="5502017" cy="6171429"/>
            </a:xfrm>
            <a:prstGeom prst="rect">
              <a:avLst/>
            </a:prstGeom>
          </p:spPr>
        </p:pic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A68976-C664-020E-D401-69FB3C87FDDD}"/>
              </a:ext>
            </a:extLst>
          </p:cNvPr>
          <p:cNvCxnSpPr>
            <a:cxnSpLocks/>
          </p:cNvCxnSpPr>
          <p:nvPr/>
        </p:nvCxnSpPr>
        <p:spPr>
          <a:xfrm>
            <a:off x="1939175" y="3771900"/>
            <a:ext cx="117006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FE6C000-E64C-B13F-5D32-D2E91950301E}"/>
              </a:ext>
            </a:extLst>
          </p:cNvPr>
          <p:cNvCxnSpPr>
            <a:cxnSpLocks/>
          </p:cNvCxnSpPr>
          <p:nvPr/>
        </p:nvCxnSpPr>
        <p:spPr>
          <a:xfrm>
            <a:off x="1939175" y="4177922"/>
            <a:ext cx="1045874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436382-28CB-084B-95C6-9D7EB0B9E65F}"/>
              </a:ext>
            </a:extLst>
          </p:cNvPr>
          <p:cNvCxnSpPr>
            <a:cxnSpLocks/>
          </p:cNvCxnSpPr>
          <p:nvPr/>
        </p:nvCxnSpPr>
        <p:spPr>
          <a:xfrm>
            <a:off x="1939175" y="4533900"/>
            <a:ext cx="10633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0AB3417-F9A1-7DCD-4C0B-360F47C5E552}"/>
              </a:ext>
            </a:extLst>
          </p:cNvPr>
          <p:cNvCxnSpPr>
            <a:cxnSpLocks/>
          </p:cNvCxnSpPr>
          <p:nvPr/>
        </p:nvCxnSpPr>
        <p:spPr>
          <a:xfrm>
            <a:off x="1905000" y="4991100"/>
            <a:ext cx="10668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004" name="그룹 1004"/>
          <p:cNvGrpSpPr/>
          <p:nvPr/>
        </p:nvGrpSpPr>
        <p:grpSpPr>
          <a:xfrm>
            <a:off x="7452476" y="3152438"/>
            <a:ext cx="6171429" cy="1698558"/>
            <a:chOff x="8482440" y="7756299"/>
            <a:chExt cx="6171429" cy="16985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82440" y="7756299"/>
              <a:ext cx="6171429" cy="16985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7429745"/>
            <a:ext cx="3915038" cy="8191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0" y="1069386"/>
            <a:ext cx="9930637" cy="6907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6012" y="572344"/>
            <a:ext cx="2908796" cy="611465"/>
            <a:chOff x="5356012" y="572344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12" y="572344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303" y="1703217"/>
            <a:ext cx="4714383" cy="8749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1160660" cy="811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48596"/>
            <a:ext cx="929524" cy="112745"/>
            <a:chOff x="1904762" y="2448596"/>
            <a:chExt cx="929524" cy="1127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48596"/>
              <a:ext cx="929524" cy="1127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4008" y="2607055"/>
            <a:ext cx="11637699" cy="6560135"/>
            <a:chOff x="3324008" y="2607055"/>
            <a:chExt cx="11637699" cy="6560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4008" y="2607055"/>
              <a:ext cx="11637699" cy="6560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7429745"/>
            <a:ext cx="4102324" cy="7961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69387"/>
            <a:ext cx="9556471" cy="69218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6012" y="572344"/>
            <a:ext cx="2908796" cy="611465"/>
            <a:chOff x="5356012" y="572344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12" y="572344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303" y="1703217"/>
            <a:ext cx="4714383" cy="874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1949" y="1611449"/>
            <a:ext cx="5383146" cy="8945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500" y="2346171"/>
            <a:ext cx="5063341" cy="95505"/>
            <a:chOff x="1146500" y="2346171"/>
            <a:chExt cx="5063341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46500" y="2346171"/>
              <a:ext cx="5063341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0518" y="2612890"/>
            <a:ext cx="7887677" cy="5987234"/>
            <a:chOff x="1090518" y="2612890"/>
            <a:chExt cx="7887677" cy="59872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518" y="2612890"/>
              <a:ext cx="7887677" cy="59872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23767" y="2612890"/>
            <a:ext cx="7969363" cy="2575100"/>
            <a:chOff x="9223767" y="2612890"/>
            <a:chExt cx="7969363" cy="25751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3767" y="2612890"/>
              <a:ext cx="7969363" cy="25751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23767" y="5348553"/>
            <a:ext cx="7969363" cy="3251571"/>
            <a:chOff x="9223767" y="5348553"/>
            <a:chExt cx="7969363" cy="3251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3767" y="5348553"/>
              <a:ext cx="7969363" cy="32515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1949" y="1611449"/>
            <a:ext cx="5383146" cy="8945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500" y="2346171"/>
            <a:ext cx="5063341" cy="95505"/>
            <a:chOff x="1146500" y="2346171"/>
            <a:chExt cx="5063341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46500" y="2346171"/>
              <a:ext cx="5063341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6500" y="2694852"/>
            <a:ext cx="10307388" cy="2448005"/>
            <a:chOff x="1146500" y="2694852"/>
            <a:chExt cx="10307388" cy="24480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500" y="2694852"/>
              <a:ext cx="10307388" cy="2448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6500" y="5467851"/>
            <a:ext cx="7533555" cy="3467827"/>
            <a:chOff x="1146500" y="5467851"/>
            <a:chExt cx="7533555" cy="34678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500" y="5467851"/>
              <a:ext cx="7533555" cy="3467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421" y="1611449"/>
            <a:ext cx="1599546" cy="8945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6500" y="2346171"/>
            <a:ext cx="1315523" cy="95505"/>
            <a:chOff x="1146500" y="2346171"/>
            <a:chExt cx="1315523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46500" y="2346171"/>
              <a:ext cx="1315523" cy="9550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DF847FD-6D4E-1833-3ADC-8EA8910B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00" y="2693333"/>
            <a:ext cx="7928064" cy="5247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18922A-C0C9-D883-119C-BF4002956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229100"/>
            <a:ext cx="10386960" cy="52582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7429745"/>
            <a:ext cx="4717705" cy="9008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69387"/>
            <a:ext cx="9618814" cy="69218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6012" y="572344"/>
            <a:ext cx="2908796" cy="611465"/>
            <a:chOff x="5356012" y="572344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12" y="572344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303" y="1703217"/>
            <a:ext cx="4714383" cy="874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3267755" cy="8945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8513"/>
            <a:ext cx="2975206" cy="93907"/>
            <a:chOff x="1904762" y="2468513"/>
            <a:chExt cx="2975206" cy="939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8513"/>
              <a:ext cx="2975206" cy="93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238" y="2789503"/>
            <a:ext cx="10659421" cy="3151191"/>
            <a:chOff x="1895238" y="2789503"/>
            <a:chExt cx="10659421" cy="31511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238" y="2789503"/>
              <a:ext cx="10659421" cy="3151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7261" y="2789503"/>
            <a:ext cx="10284740" cy="7002197"/>
            <a:chOff x="4139234" y="2982857"/>
            <a:chExt cx="10446857" cy="7312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9234" y="2982857"/>
              <a:ext cx="10446857" cy="7312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04883" y="3422206"/>
            <a:ext cx="6171429" cy="5036975"/>
            <a:chOff x="2748546" y="1303130"/>
            <a:chExt cx="6171429" cy="50369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8546" y="1303130"/>
              <a:ext cx="6171429" cy="50369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98637" y="5796277"/>
            <a:ext cx="6171429" cy="2069920"/>
            <a:chOff x="4372032" y="3072937"/>
            <a:chExt cx="6171429" cy="20699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032" y="3072937"/>
              <a:ext cx="6171429" cy="20699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588813" cy="8263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8513"/>
            <a:ext cx="2286238" cy="100349"/>
            <a:chOff x="1904762" y="2468513"/>
            <a:chExt cx="2165784" cy="939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8513"/>
              <a:ext cx="2165784" cy="93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4593" y="2803233"/>
            <a:ext cx="9412274" cy="3064872"/>
            <a:chOff x="1895238" y="3745349"/>
            <a:chExt cx="9412274" cy="30648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238" y="3745349"/>
              <a:ext cx="9412274" cy="3064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4613" y="2789335"/>
            <a:ext cx="8287385" cy="3689224"/>
            <a:chOff x="1895238" y="4619020"/>
            <a:chExt cx="6171429" cy="27797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238" y="4619020"/>
              <a:ext cx="6171429" cy="2779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761" y="6492457"/>
            <a:ext cx="8953272" cy="3649489"/>
            <a:chOff x="2526984" y="4507878"/>
            <a:chExt cx="6171429" cy="2869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6984" y="4507878"/>
              <a:ext cx="6171429" cy="2869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4613" y="2789335"/>
            <a:ext cx="8953273" cy="3649489"/>
            <a:chOff x="7066984" y="5163220"/>
            <a:chExt cx="6171429" cy="3294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6984" y="5163220"/>
              <a:ext cx="6171429" cy="3294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9596" y="2793864"/>
            <a:ext cx="8914549" cy="5859365"/>
            <a:chOff x="2273016" y="4126301"/>
            <a:chExt cx="6171429" cy="46977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016" y="4126301"/>
              <a:ext cx="6171429" cy="4697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6327" y="2747288"/>
            <a:ext cx="5876398" cy="6865987"/>
            <a:chOff x="4029005" y="2677098"/>
            <a:chExt cx="5113852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9005" y="2677098"/>
              <a:ext cx="5113852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5600" y="3428352"/>
            <a:ext cx="11143630" cy="5503859"/>
            <a:chOff x="4279365" y="4335669"/>
            <a:chExt cx="6171429" cy="285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9365" y="4335669"/>
              <a:ext cx="6171429" cy="2854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561727" cy="8835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8513"/>
            <a:ext cx="2250440" cy="93907"/>
            <a:chOff x="1904762" y="2468513"/>
            <a:chExt cx="2250440" cy="939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8513"/>
              <a:ext cx="2250440" cy="939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5324" y="2981258"/>
            <a:ext cx="14383771" cy="3973517"/>
            <a:chOff x="1630971" y="3776591"/>
            <a:chExt cx="14383771" cy="39735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0971" y="3776591"/>
              <a:ext cx="14383771" cy="397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50318" y="3009155"/>
            <a:ext cx="5414741" cy="6171429"/>
            <a:chOff x="3926631" y="2953734"/>
            <a:chExt cx="5414741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6631" y="2953734"/>
              <a:ext cx="5414741" cy="617142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60F375-2744-7BBC-A1D5-B32308DFB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324" y="2910738"/>
            <a:ext cx="12253309" cy="1071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7241" y="2901339"/>
            <a:ext cx="4989666" cy="6171429"/>
            <a:chOff x="1183219" y="3113734"/>
            <a:chExt cx="4989666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219" y="3113734"/>
              <a:ext cx="4989666" cy="617142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917BC4D-F846-85E1-0565-D547F2AD20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5657" y="7094331"/>
            <a:ext cx="10316867" cy="24880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94701" y="2956640"/>
            <a:ext cx="6171429" cy="5482008"/>
            <a:chOff x="2651429" y="1765163"/>
            <a:chExt cx="6171429" cy="5482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1429" y="1765163"/>
              <a:ext cx="6171429" cy="54820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8515" y="2918858"/>
            <a:ext cx="10330410" cy="6787922"/>
            <a:chOff x="6057143" y="2953734"/>
            <a:chExt cx="6171429" cy="43782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2953734"/>
              <a:ext cx="6171429" cy="43782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이근탁</cp:lastModifiedBy>
  <cp:revision>3</cp:revision>
  <dcterms:created xsi:type="dcterms:W3CDTF">2023-06-05T14:58:44Z</dcterms:created>
  <dcterms:modified xsi:type="dcterms:W3CDTF">2023-06-05T08:41:07Z</dcterms:modified>
</cp:coreProperties>
</file>